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5" autoAdjust="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2340" y="-78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6D768-A9C4-4F47-9706-0797C4D412E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4C715-A597-4541-9176-9B2A8691F09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65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4C715-A597-4541-9176-9B2A8691F09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10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141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567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798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78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07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841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176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15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628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249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64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2D39-A114-4D92-96B5-0840EC1577DA}" type="datetimeFigureOut">
              <a:rPr kumimoji="1" lang="ja-JP" altLang="en-US" smtClean="0"/>
              <a:t>2018/2/2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1015C-CA42-46D8-BCD4-D9ABC1F637D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202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.suva@ae.auone-net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雲 16"/>
          <p:cNvSpPr/>
          <p:nvPr/>
        </p:nvSpPr>
        <p:spPr>
          <a:xfrm rot="389143">
            <a:off x="254287" y="4435210"/>
            <a:ext cx="3246686" cy="13463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2430" y="4561594"/>
            <a:ext cx="2664296" cy="1251652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ja-JP" altLang="en-US" sz="1600" dirty="0" smtClean="0"/>
              <a:t>料金 ①②両方で</a:t>
            </a:r>
            <a:r>
              <a:rPr lang="en-US" altLang="ja-JP" sz="1600" dirty="0" smtClean="0"/>
              <a:t>3500</a:t>
            </a:r>
            <a:r>
              <a:rPr lang="ja-JP" altLang="en-US" sz="1600" dirty="0" smtClean="0"/>
              <a:t>円</a:t>
            </a:r>
            <a:endParaRPr lang="en-US" altLang="ja-JP" sz="16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ja-JP" altLang="en-US" sz="1600" dirty="0" smtClean="0"/>
              <a:t>　　　 午前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午後のみ</a:t>
            </a:r>
            <a:r>
              <a:rPr lang="en-US" altLang="ja-JP" sz="1600" dirty="0" smtClean="0"/>
              <a:t>2000</a:t>
            </a:r>
            <a:r>
              <a:rPr lang="ja-JP" altLang="en-US" sz="1600" dirty="0" smtClean="0"/>
              <a:t>円</a:t>
            </a:r>
            <a:endParaRPr lang="en-US" altLang="ja-JP" sz="16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ja-JP" altLang="en-US" sz="1600" dirty="0" smtClean="0"/>
              <a:t>昼食　インドカレー</a:t>
            </a:r>
            <a:r>
              <a:rPr lang="en-US" altLang="ja-JP" sz="1600" dirty="0" smtClean="0"/>
              <a:t>500</a:t>
            </a:r>
            <a:r>
              <a:rPr lang="ja-JP" altLang="en-US" sz="1600" dirty="0" smtClean="0"/>
              <a:t>円</a:t>
            </a:r>
            <a:endParaRPr lang="en-US" altLang="ja-JP" sz="16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ja-JP" altLang="en-US" sz="1600" dirty="0" smtClean="0"/>
              <a:t>　　　　　　　　</a:t>
            </a:r>
            <a:endParaRPr lang="ja-JP" altLang="en-US" sz="1600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3"/>
          </p:nvPr>
        </p:nvSpPr>
        <p:spPr>
          <a:xfrm>
            <a:off x="246122" y="5538265"/>
            <a:ext cx="6440110" cy="1787673"/>
          </a:xfrm>
        </p:spPr>
        <p:txBody>
          <a:bodyPr>
            <a:noAutofit/>
          </a:bodyPr>
          <a:lstStyle/>
          <a:p>
            <a:endParaRPr lang="en-US" altLang="ja-JP" sz="1600" b="0" dirty="0" smtClean="0"/>
          </a:p>
          <a:p>
            <a:r>
              <a:rPr lang="ja-JP" altLang="en-US" sz="1400" b="0" dirty="0"/>
              <a:t>　　　　　　　</a:t>
            </a:r>
            <a:endParaRPr lang="en-US" altLang="ja-JP" sz="1400" b="0" dirty="0"/>
          </a:p>
          <a:p>
            <a:endParaRPr lang="ja-JP" altLang="en-US" sz="1400" b="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kumimoji="1" lang="en-US" altLang="ja-JP" sz="1800" b="0" dirty="0" smtClean="0"/>
          </a:p>
          <a:p>
            <a:r>
              <a:rPr lang="ja-JP" altLang="en-US" sz="1600" b="0" dirty="0"/>
              <a:t>場所　スヴァ・シャンティ・ヨーガ道場</a:t>
            </a:r>
            <a:r>
              <a:rPr lang="ja-JP" altLang="en-US" sz="1400" b="0" dirty="0"/>
              <a:t>　　　　</a:t>
            </a:r>
            <a:endParaRPr lang="en-US" altLang="ja-JP" sz="1400" b="0" dirty="0" smtClean="0"/>
          </a:p>
          <a:p>
            <a:r>
              <a:rPr lang="ja-JP" altLang="en-US" sz="1400" b="0" dirty="0" smtClean="0"/>
              <a:t>            埼玉県</a:t>
            </a:r>
            <a:r>
              <a:rPr lang="ja-JP" altLang="en-US" sz="1400" b="0" dirty="0"/>
              <a:t>熊谷市月見町</a:t>
            </a:r>
            <a:r>
              <a:rPr lang="ja-JP" altLang="en-US" sz="1400" b="0" dirty="0" smtClean="0"/>
              <a:t>１－１２４　</a:t>
            </a:r>
            <a:endParaRPr lang="en-US" altLang="ja-JP" sz="1400" b="0" dirty="0" smtClean="0"/>
          </a:p>
          <a:p>
            <a:r>
              <a:rPr lang="ja-JP" altLang="en-US" sz="1400" b="0" dirty="0" smtClean="0"/>
              <a:t>　　　　　</a:t>
            </a:r>
            <a:r>
              <a:rPr lang="en-US" altLang="ja-JP" sz="1400" b="0" dirty="0" err="1" smtClean="0"/>
              <a:t>Tel&amp;Fax</a:t>
            </a:r>
            <a:r>
              <a:rPr lang="ja-JP" altLang="en-US" sz="1400" b="0" dirty="0"/>
              <a:t>０４８－５２７－４８９９</a:t>
            </a:r>
            <a:r>
              <a:rPr lang="en-US" altLang="ja-JP" sz="1400" b="0" dirty="0"/>
              <a:t> </a:t>
            </a:r>
          </a:p>
          <a:p>
            <a:r>
              <a:rPr lang="ja-JP" altLang="en-US" sz="1400" b="0" dirty="0" smtClean="0"/>
              <a:t>　　　　　　　　　０９０－３９６２－９４１９　　</a:t>
            </a:r>
            <a:r>
              <a:rPr kumimoji="1" lang="ja-JP" altLang="en-US" sz="1400" b="0" i="1" dirty="0" smtClean="0">
                <a:solidFill>
                  <a:schemeClr val="accent5">
                    <a:lumMod val="75000"/>
                  </a:schemeClr>
                </a:solidFill>
              </a:rPr>
              <a:t>→検索スヴァ・シャンティ・ヨーガ研究会</a:t>
            </a:r>
            <a:endParaRPr kumimoji="1" lang="en-US" altLang="ja-JP" sz="1400" b="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1400" b="0" i="1" dirty="0" smtClean="0">
                <a:solidFill>
                  <a:schemeClr val="accent5">
                    <a:lumMod val="75000"/>
                  </a:schemeClr>
                </a:solidFill>
              </a:rPr>
              <a:t>申し込みは、メール又はＦａｘで　</a:t>
            </a:r>
            <a:r>
              <a:rPr kumimoji="1" lang="en-US" altLang="ja-JP" sz="1400" b="0" i="1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k.suva@ae.auone-net.jp</a:t>
            </a:r>
            <a:endParaRPr kumimoji="1" lang="en-US" altLang="ja-JP" sz="1400" b="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1400" b="0" i="1" dirty="0" smtClean="0">
                <a:solidFill>
                  <a:schemeClr val="accent5">
                    <a:lumMod val="75000"/>
                  </a:schemeClr>
                </a:solidFill>
              </a:rPr>
              <a:t>　　　　　　　　　　　　　　　　　　　　　　　　　　　料金は当日お願いいたします。</a:t>
            </a:r>
            <a:endParaRPr lang="en-US" altLang="ja-JP" sz="1400" b="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3885" y="7456093"/>
            <a:ext cx="6453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名前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住所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連絡先</a:t>
            </a:r>
            <a:endParaRPr lang="en-US" altLang="ja-JP" sz="2000" dirty="0" smtClean="0"/>
          </a:p>
          <a:p>
            <a:r>
              <a:rPr kumimoji="1" lang="ja-JP" altLang="en-US" sz="2000" dirty="0"/>
              <a:t>希望</a:t>
            </a:r>
            <a:r>
              <a:rPr kumimoji="1" lang="ja-JP" altLang="en-US" sz="2000" dirty="0" smtClean="0"/>
              <a:t>講座（〇を付けてください）　　　①　　　　②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昼食　　　  有　　　　無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27292" y="7261501"/>
            <a:ext cx="1077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900" dirty="0" smtClean="0"/>
              <a:t>切り取り線</a:t>
            </a:r>
            <a:endParaRPr kumimoji="1" lang="ja-JP" altLang="en-US" sz="900" dirty="0"/>
          </a:p>
        </p:txBody>
      </p:sp>
      <p:cxnSp>
        <p:nvCxnSpPr>
          <p:cNvPr id="9" name="直線コネクタ 8"/>
          <p:cNvCxnSpPr>
            <a:stCxn id="7" idx="1"/>
          </p:cNvCxnSpPr>
          <p:nvPr/>
        </p:nvCxnSpPr>
        <p:spPr>
          <a:xfrm flipH="1">
            <a:off x="623036" y="7376917"/>
            <a:ext cx="2304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7" idx="3"/>
          </p:cNvCxnSpPr>
          <p:nvPr/>
        </p:nvCxnSpPr>
        <p:spPr>
          <a:xfrm>
            <a:off x="4005063" y="7376917"/>
            <a:ext cx="23786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サブタイトル 2"/>
          <p:cNvSpPr>
            <a:spLocks noGrp="1"/>
          </p:cNvSpPr>
          <p:nvPr>
            <p:ph type="body" idx="1"/>
          </p:nvPr>
        </p:nvSpPr>
        <p:spPr>
          <a:xfrm>
            <a:off x="775358" y="1403648"/>
            <a:ext cx="5610389" cy="295007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3</a:t>
            </a:r>
            <a:r>
              <a:rPr lang="ja-JP" altLang="en-US" sz="3600" dirty="0" smtClean="0">
                <a:solidFill>
                  <a:srgbClr val="FF0000"/>
                </a:solidFill>
              </a:rPr>
              <a:t>月</a:t>
            </a:r>
            <a:r>
              <a:rPr lang="en-US" altLang="ja-JP" sz="3600" dirty="0" smtClean="0">
                <a:solidFill>
                  <a:srgbClr val="FF0000"/>
                </a:solidFill>
              </a:rPr>
              <a:t>29</a:t>
            </a:r>
            <a:r>
              <a:rPr lang="ja-JP" altLang="en-US" sz="3600" dirty="0" smtClean="0">
                <a:solidFill>
                  <a:srgbClr val="FF0000"/>
                </a:solidFill>
              </a:rPr>
              <a:t>日（</a:t>
            </a:r>
            <a:r>
              <a:rPr lang="ja-JP" altLang="en-US" sz="3600" dirty="0">
                <a:solidFill>
                  <a:srgbClr val="FF0000"/>
                </a:solidFill>
              </a:rPr>
              <a:t>木</a:t>
            </a:r>
            <a:r>
              <a:rPr lang="ja-JP" altLang="en-US" sz="3600" dirty="0" smtClean="0">
                <a:solidFill>
                  <a:srgbClr val="FF0000"/>
                </a:solidFill>
              </a:rPr>
              <a:t>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①午前</a:t>
            </a:r>
            <a:r>
              <a:rPr lang="en-US" altLang="ja-JP" dirty="0" smtClean="0"/>
              <a:t>10</a:t>
            </a:r>
            <a:r>
              <a:rPr lang="ja-JP" altLang="en-US" dirty="0" smtClean="0"/>
              <a:t>時～正午　　ラージャ</a:t>
            </a:r>
            <a:r>
              <a:rPr lang="ja-JP" altLang="en-US" dirty="0"/>
              <a:t>・ヨーガ</a:t>
            </a:r>
            <a:endParaRPr lang="en-US" altLang="ja-JP" dirty="0"/>
          </a:p>
          <a:p>
            <a:r>
              <a:rPr lang="ja-JP" altLang="en-US" sz="2000" dirty="0" smtClean="0"/>
              <a:t>　　　　　　　　　　　　　　　　　　　　　　（先着</a:t>
            </a:r>
            <a:r>
              <a:rPr lang="en-US" altLang="ja-JP" sz="2000" dirty="0" smtClean="0"/>
              <a:t>20</a:t>
            </a:r>
            <a:r>
              <a:rPr lang="ja-JP" altLang="en-US" sz="2000" dirty="0" smtClean="0"/>
              <a:t>名）</a:t>
            </a:r>
            <a:endParaRPr lang="en-US" altLang="ja-JP" sz="2000" dirty="0" smtClean="0"/>
          </a:p>
          <a:p>
            <a:r>
              <a:rPr lang="ja-JP" altLang="en-US" dirty="0" smtClean="0"/>
              <a:t>②午後</a:t>
            </a:r>
            <a:r>
              <a:rPr lang="en-US" altLang="ja-JP" dirty="0"/>
              <a:t>2</a:t>
            </a:r>
            <a:r>
              <a:rPr lang="ja-JP" altLang="en-US" dirty="0" smtClean="0"/>
              <a:t>時～</a:t>
            </a:r>
            <a:r>
              <a:rPr lang="en-US" altLang="ja-JP" dirty="0" smtClean="0"/>
              <a:t>3</a:t>
            </a:r>
            <a:r>
              <a:rPr lang="ja-JP" altLang="en-US" dirty="0" smtClean="0"/>
              <a:t>時　</a:t>
            </a:r>
            <a:r>
              <a:rPr lang="ja-JP" altLang="en-US" sz="2000" spc="-150" dirty="0" smtClean="0"/>
              <a:t>バガヴァッド・ギーターを読む</a:t>
            </a:r>
            <a:endParaRPr lang="ja-JP" altLang="en-US" sz="2000" spc="-150" dirty="0"/>
          </a:p>
        </p:txBody>
      </p:sp>
      <p:pic>
        <p:nvPicPr>
          <p:cNvPr id="1035" name="Picture 11" descr="C:\Users\Owner\AppData\Local\Microsoft\Windows\INetCache\IE\HNL5KCGG\Female-Yoga-Pose-Silhouette-12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4" y="179512"/>
            <a:ext cx="1857137" cy="188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Owner\AppData\Local\Microsoft\Windows\INetCache\IE\HNL5KCGG\1200px-Bhagavata_Gita_Bishnupur_Arnab_Dutta_201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160" y="4353724"/>
            <a:ext cx="2731516" cy="204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164" y="0"/>
            <a:ext cx="4803662" cy="152400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3600" spc="300" dirty="0" smtClean="0"/>
              <a:t>　　　　　</a:t>
            </a:r>
            <a:r>
              <a:rPr lang="en-US" altLang="ja-JP" sz="3600" spc="300" dirty="0" smtClean="0"/>
              <a:t>2018</a:t>
            </a:r>
            <a:r>
              <a:rPr lang="ja-JP" altLang="en-US" sz="3600" dirty="0" smtClean="0"/>
              <a:t>年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b="1" u="sng" spc="600" dirty="0" smtClean="0">
                <a:latin typeface="HGP平成角ｺﾞｼｯｸ体W5AR" panose="020B0600000000000000" pitchFamily="50" charset="-128"/>
                <a:ea typeface="HGP平成角ｺﾞｼｯｸ体W5AR" panose="020B0600000000000000" pitchFamily="50" charset="-128"/>
              </a:rPr>
              <a:t>木村慧心先生研修会</a:t>
            </a:r>
            <a:endParaRPr lang="ja-JP" altLang="en-US" sz="3600" b="1" u="sng" spc="600" dirty="0">
              <a:latin typeface="HGP平成角ｺﾞｼｯｸ体W5AR" panose="020B0600000000000000" pitchFamily="50" charset="-128"/>
              <a:ea typeface="HGP平成角ｺﾞｼｯｸ体W5AR" panose="020B0600000000000000" pitchFamily="50" charset="-128"/>
            </a:endParaRPr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sz="quarter" idx="4"/>
          </p:nvPr>
        </p:nvSpPr>
        <p:spPr>
          <a:xfrm>
            <a:off x="1004531" y="1455679"/>
            <a:ext cx="5472608" cy="1224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千年昔の智慧、古代インドの息吹を私たちが感じることのできるそんな奇跡がヨーガの中にあります。その知恵を、ストレスの多い今だからこそ学び、より良い生活と私たち自身の進化の為に実践して参りましょ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1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88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　　　　　2018年 木村慧心先生研修会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2017年 木村慧心先生研修会</dc:title>
  <dc:creator>Owner</dc:creator>
  <cp:lastModifiedBy>Owner</cp:lastModifiedBy>
  <cp:revision>34</cp:revision>
  <cp:lastPrinted>2018-02-02T07:30:13Z</cp:lastPrinted>
  <dcterms:created xsi:type="dcterms:W3CDTF">2017-05-09T05:20:12Z</dcterms:created>
  <dcterms:modified xsi:type="dcterms:W3CDTF">2018-02-02T07:36:06Z</dcterms:modified>
</cp:coreProperties>
</file>